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9075-BBCE-B04A-B07B-371C6B78E683}" type="datetimeFigureOut">
              <a:rPr lang="en-US" smtClean="0"/>
              <a:t>4/14/10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0FDCA-EEC3-E141-84F4-895A8B7A4D4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FPCA2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</a:p>
          <a:p>
            <a:endParaRPr lang="en-US" dirty="0" smtClean="0"/>
          </a:p>
          <a:p>
            <a:r>
              <a:rPr lang="en-US" dirty="0" smtClean="0"/>
              <a:t>Michael Kurtz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Local Organizing Committee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SOC (AA, AH)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Alberto </a:t>
            </a:r>
            <a:r>
              <a:rPr lang="en-US" dirty="0" smtClean="0"/>
              <a:t>Accomazzi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Andre Heck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 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1001 publications in ADS</a:t>
            </a:r>
          </a:p>
          <a:p>
            <a:r>
              <a:rPr lang="en-US" dirty="0" smtClean="0"/>
              <a:t>Zillions of Books, how many articles edited?</a:t>
            </a:r>
          </a:p>
          <a:p>
            <a:r>
              <a:rPr lang="en-US" dirty="0" smtClean="0"/>
              <a:t>A phenomenon</a:t>
            </a:r>
          </a:p>
          <a:p>
            <a:r>
              <a:rPr lang="en-US" dirty="0" smtClean="0"/>
              <a:t>Variable Procrustean Bed Method (VPB)</a:t>
            </a:r>
          </a:p>
          <a:p>
            <a:r>
              <a:rPr lang="en-US" dirty="0" smtClean="0"/>
              <a:t>ALD (ADS conceived, 1987)</a:t>
            </a:r>
          </a:p>
          <a:p>
            <a:r>
              <a:rPr lang="en-US" dirty="0" smtClean="0"/>
              <a:t>ALD2 (2</a:t>
            </a:r>
            <a:r>
              <a:rPr lang="en-US" baseline="30000" dirty="0" smtClean="0"/>
              <a:t>nd</a:t>
            </a:r>
            <a:r>
              <a:rPr lang="en-US" dirty="0" smtClean="0"/>
              <a:t> order operators, 1992)</a:t>
            </a:r>
          </a:p>
          <a:p>
            <a:r>
              <a:rPr lang="en-US" dirty="0" smtClean="0"/>
              <a:t>IIR (Factor Space, 1993)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Journals?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Information transfer</a:t>
            </a:r>
          </a:p>
          <a:p>
            <a:r>
              <a:rPr lang="en-US" dirty="0" smtClean="0"/>
              <a:t>Employment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Persistence</a:t>
            </a:r>
          </a:p>
          <a:p>
            <a:r>
              <a:rPr lang="en-US" dirty="0" smtClean="0"/>
              <a:t>Authority</a:t>
            </a:r>
          </a:p>
          <a:p>
            <a:r>
              <a:rPr lang="en-US" dirty="0" smtClean="0"/>
              <a:t>Discoverability</a:t>
            </a:r>
          </a:p>
          <a:p>
            <a:r>
              <a:rPr lang="en-US" dirty="0" smtClean="0"/>
              <a:t>Visibility</a:t>
            </a:r>
          </a:p>
          <a:p>
            <a:r>
              <a:rPr lang="en-US" dirty="0" smtClean="0"/>
              <a:t>Connectivity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smtClean="0"/>
              <a:t>Sandage</a:t>
            </a:r>
            <a:r>
              <a:rPr lang="en-US" dirty="0" smtClean="0"/>
              <a:t> 35942 (1951)</a:t>
            </a:r>
          </a:p>
          <a:p>
            <a:endParaRPr lang="en-US" dirty="0" smtClean="0"/>
          </a:p>
          <a:p>
            <a:r>
              <a:rPr lang="en-US" dirty="0" smtClean="0"/>
              <a:t>J. </a:t>
            </a:r>
            <a:r>
              <a:rPr lang="en-US" dirty="0" smtClean="0"/>
              <a:t>Huchra</a:t>
            </a:r>
            <a:r>
              <a:rPr lang="en-US" dirty="0" smtClean="0"/>
              <a:t> 33190 (1970)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Open, Free, </a:t>
            </a:r>
            <a:r>
              <a:rPr lang="en-US" dirty="0" err="1" smtClean="0"/>
              <a:t>Libre</a:t>
            </a:r>
            <a:r>
              <a:rPr lang="en-US" dirty="0" smtClean="0"/>
              <a:t>, … Access</a:t>
            </a:r>
          </a:p>
          <a:p>
            <a:r>
              <a:rPr lang="en-US" dirty="0" smtClean="0"/>
              <a:t>Library pays</a:t>
            </a:r>
          </a:p>
          <a:p>
            <a:r>
              <a:rPr lang="en-US" dirty="0" smtClean="0"/>
              <a:t>Author Pays</a:t>
            </a:r>
          </a:p>
          <a:p>
            <a:r>
              <a:rPr lang="en-US" dirty="0" smtClean="0"/>
              <a:t>Governments, Foundations Pay</a:t>
            </a:r>
          </a:p>
          <a:p>
            <a:r>
              <a:rPr lang="en-US" dirty="0" smtClean="0"/>
              <a:t>Consortia Pay</a:t>
            </a:r>
          </a:p>
          <a:p>
            <a:r>
              <a:rPr lang="en-US" dirty="0" smtClean="0"/>
              <a:t>SCOAP3</a:t>
            </a:r>
          </a:p>
          <a:p>
            <a:r>
              <a:rPr lang="en-US" dirty="0" smtClean="0"/>
              <a:t>Funding models will, must change, to what?</a:t>
            </a:r>
          </a:p>
          <a:p>
            <a:r>
              <a:rPr lang="en-US" dirty="0" smtClean="0"/>
              <a:t>BIC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ORCID</a:t>
            </a:r>
          </a:p>
          <a:p>
            <a:r>
              <a:rPr lang="en-US" dirty="0" smtClean="0"/>
              <a:t>Data in its many forms</a:t>
            </a:r>
          </a:p>
          <a:p>
            <a:r>
              <a:rPr lang="en-US" dirty="0" smtClean="0"/>
              <a:t>Text Mining</a:t>
            </a:r>
          </a:p>
          <a:p>
            <a:r>
              <a:rPr lang="en-US" dirty="0" smtClean="0"/>
              <a:t>Semantic Tagging</a:t>
            </a:r>
          </a:p>
          <a:p>
            <a:r>
              <a:rPr lang="en-US" dirty="0" smtClean="0"/>
              <a:t>Dense Linking</a:t>
            </a:r>
          </a:p>
          <a:p>
            <a:r>
              <a:rPr lang="en-US" dirty="0" smtClean="0"/>
              <a:t>Personal Services (recommendations 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“low hanging fruit” for future enhancements of scholarly publishing?</a:t>
            </a:r>
          </a:p>
          <a:p>
            <a:r>
              <a:rPr lang="en-US" dirty="0" smtClean="0"/>
              <a:t>How should they be implemented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smtClean="0"/>
              <a:t>Societies (AAS, RAS, ESO, …)</a:t>
            </a:r>
          </a:p>
          <a:p>
            <a:pPr lvl="1">
              <a:buNone/>
            </a:pPr>
            <a:r>
              <a:rPr lang="en-US" dirty="0" smtClean="0"/>
              <a:t>Journals (</a:t>
            </a:r>
            <a:r>
              <a:rPr lang="en-US" dirty="0" err="1" smtClean="0"/>
              <a:t>ApJ</a:t>
            </a:r>
            <a:r>
              <a:rPr lang="en-US" dirty="0" smtClean="0"/>
              <a:t>, MNRAS, A&amp;A, </a:t>
            </a:r>
            <a:r>
              <a:rPr lang="en-US" dirty="0" err="1" smtClean="0"/>
              <a:t>PhysRev</a:t>
            </a:r>
            <a:r>
              <a:rPr lang="en-US" dirty="0" smtClean="0"/>
              <a:t>, …)</a:t>
            </a:r>
          </a:p>
          <a:p>
            <a:pPr lvl="1">
              <a:buNone/>
            </a:pPr>
            <a:r>
              <a:rPr lang="en-US" dirty="0" smtClean="0"/>
              <a:t>Indexers (ADS, Spires, Google, ISI, …)</a:t>
            </a:r>
          </a:p>
          <a:p>
            <a:pPr lvl="1">
              <a:buNone/>
            </a:pPr>
            <a:r>
              <a:rPr lang="en-US" dirty="0" smtClean="0"/>
              <a:t>Data Centers (CDS, NED)</a:t>
            </a:r>
          </a:p>
          <a:p>
            <a:pPr lvl="1">
              <a:buNone/>
            </a:pPr>
            <a:r>
              <a:rPr lang="en-US" dirty="0" smtClean="0"/>
              <a:t>Virtual Organizations (IVOA, AVO, </a:t>
            </a:r>
            <a:r>
              <a:rPr lang="en-US" dirty="0" err="1" smtClean="0"/>
              <a:t>EuroVO</a:t>
            </a:r>
            <a:r>
              <a:rPr lang="en-US" smtClean="0"/>
              <a:t>, …)</a:t>
            </a:r>
            <a:endParaRPr lang="en-US" smtClean="0"/>
          </a:p>
          <a:p>
            <a:pPr lvl="1">
              <a:buNone/>
            </a:pPr>
            <a:r>
              <a:rPr lang="en-US" dirty="0" smtClean="0"/>
              <a:t>Data Archives (ESO, Chandra, MAST, …, …, …)</a:t>
            </a:r>
          </a:p>
          <a:p>
            <a:pPr lvl="1">
              <a:buNone/>
            </a:pPr>
            <a:r>
              <a:rPr lang="en-US" dirty="0" smtClean="0"/>
              <a:t>Libraries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Observatories</a:t>
            </a:r>
          </a:p>
          <a:p>
            <a:pPr lvl="1">
              <a:buNone/>
            </a:pPr>
            <a:r>
              <a:rPr lang="en-US" dirty="0" smtClean="0"/>
              <a:t>Funding Agencies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Who will (should) do what?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252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FPCA2</vt:lpstr>
      <vt:lpstr>Thanks</vt:lpstr>
      <vt:lpstr>Andre Heck</vt:lpstr>
      <vt:lpstr>Why Journals?</vt:lpstr>
      <vt:lpstr>Keeping Score</vt:lpstr>
      <vt:lpstr>Finances</vt:lpstr>
      <vt:lpstr>New Capabilities</vt:lpstr>
      <vt:lpstr>Discussion</vt:lpstr>
      <vt:lpstr>Players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FPCA2</dc:title>
  <dc:creator>Michael Kurtz</dc:creator>
  <cp:lastModifiedBy>Michael Kurtz</cp:lastModifiedBy>
  <cp:revision>3</cp:revision>
  <dcterms:created xsi:type="dcterms:W3CDTF">2010-04-14T16:56:24Z</dcterms:created>
  <dcterms:modified xsi:type="dcterms:W3CDTF">2010-04-14T19:02:05Z</dcterms:modified>
</cp:coreProperties>
</file>